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1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lang="en"/>
              <a:t>LTPA token is encrypted while forwarding</a:t>
            </a:r>
          </a:p>
          <a:p>
            <a:pPr rtl="0" lvl="0">
              <a:spcBef>
                <a:spcPts val="600"/>
              </a:spcBef>
              <a:buNone/>
            </a:pPr>
            <a:r>
              <a:rPr lang="en"/>
              <a:t>LTPA tokens have expiry time (120 minutes default)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lang="en"/>
              <a:t>Developers define the roles in Deployment descriptors</a:t>
            </a:r>
          </a:p>
          <a:p>
            <a:pPr rtl="0" lvl="0">
              <a:spcBef>
                <a:spcPts val="600"/>
              </a:spcBef>
              <a:buNone/>
            </a:pPr>
            <a:r>
              <a:rPr lang="en"/>
              <a:t>Administrator binds the roles to users/groups at deploy time or after deploy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Modern systems use TLS (Transport Layer Security) which is an evolved version of SSL.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The Server (WAS) has the public and private key pair. Public key can be sent to the client by means of Security Certificate which is signed by a certificate authority (CA)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Data encrypted using the public key can ONLY be decrypted using the private key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Private key is NEVER shared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Asymmetric key cryptography is also known as public key cryptography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Public key can be 1024 bit, 2048 bit or even higher in size. 1024 is most common. 2048 is becoming popular. Bigger the size, more secure the data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Most modern browsers have standard Certificate Authorities (such as Verisign) pre installed.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In IE 9, you can see the list of certificates by going to Tools -&gt; Internet Options -&gt; Content -&gt; Certificates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ikeyman tool comes with IBM HTTP Server, WAS, and HTTP Plugin. It is mainly used for managing certificates for Web Server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Since cell-wide truststore stores the signer certificate for all nodes, each node will trust other nodes in a cell.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System generated certificates are automatically renewed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CMS Keystores have extension .kdb. IBMJCK based PKCS12 keystores have extension .p12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The CMS keystore must be propagated to the WebServer (just like plugin-cfg.xml) whenever a configuration change occurs (such as addition of a new node)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WAS can monitor and notify certificate expiry. It can also renew all System generated SSL certificates.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Security Service, a part of WAS runs in each WAS process (dmgr, Application Server, Node Agent etc)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By default audit logs go into profile logs directory of the Application Server. The name of the file will start with ‘BinaryAudit’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 Default Administrative Security is enabled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Developer, at development time does not necessarily know all the users/groups that will be using the application. So, he develops with ‘roles’ in mind such as ‘operator’, ‘administrator’,’webmaster’ etc.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At deploy time, deployer (typically WAS Administrator) maps the roles to the users. This can also be done post deployment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Java comes with set of security policy files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WAS has its own policy files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For WAS, default is ‘Basic Authentication’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Federated repositories can have more than one backed repository. Not only that, they can be of various types.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VMM (Virtual Member Manager) handles the authentication with Federated repositories.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●"/>
              <a:defRPr strike="noStrike" u="none" b="0" cap="none" baseline="0" sz="30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rgbClr val="000000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rgbClr val="000000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IBM Certified WAS 8.5 Administrator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Section 5 - Security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LTPA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Is the mechanism used to handle authentication</a:t>
            </a:r>
          </a:p>
          <a:p>
            <a:pPr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Token can be forwarded (LTPA delegation)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653250" x="1000125"/>
            <a:ext cy="2914650" cx="714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LTPA Cont…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For Single Sign on across cell, the keyfile needs to be exported in one cell and imported in another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094725" x="1387925"/>
            <a:ext cy="3537000" cx="5330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Authorization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After authentication, WAS needs to authorize a user for the requested operation/resource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Authorization is done using roles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665875" x="52474"/>
            <a:ext cy="2902025" cx="8904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SSL Basics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SSL (Secure Sockets Layer) provides Data protection and Integrity) between Server and Client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Uses Asymmetric cryptography (Public and Private key).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Shared secret key is established and is unique for each session (short lived)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Various Cipher Suites supported (highest version common to Client and Server is always chosen)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SSL Basics Cont...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0" name="Shape 11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343275" x="544000"/>
            <a:ext cy="5319474" cx="7814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Keystores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600" lang="en"/>
              <a:t>WAS manages SSL certificates in keystores</a:t>
            </a:r>
          </a:p>
          <a:p>
            <a:pPr rtl="0" lvl="0" indent="-3937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600" lang="en"/>
              <a:t>ikeyman tool or WAS Admin Console can be used to manage keystores</a:t>
            </a:r>
          </a:p>
          <a:p>
            <a:pPr rtl="0" lvl="0" indent="-3937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600" lang="en"/>
              <a:t>Personal Certificates (Server certificates) are stored in </a:t>
            </a:r>
            <a:r>
              <a:rPr sz="2600" lang="en" i="1"/>
              <a:t>Key</a:t>
            </a:r>
            <a:r>
              <a:rPr sz="2600" lang="en"/>
              <a:t>Store. CA Certificates are stored in </a:t>
            </a:r>
            <a:r>
              <a:rPr sz="2600" lang="en" i="1"/>
              <a:t>Trust</a:t>
            </a:r>
            <a:r>
              <a:rPr sz="2600" lang="en"/>
              <a:t>Store.</a:t>
            </a:r>
          </a:p>
          <a:p>
            <a:pPr rtl="0" lvl="0" indent="-3937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600" lang="en"/>
              <a:t>By default, each Node gets a System generated Node personal certificate and Node Signer certificate.</a:t>
            </a:r>
          </a:p>
          <a:p>
            <a:pPr lvl="0" indent="-3937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600" lang="en"/>
              <a:t>All Node Signer certificates are stored in CellDefaultTrustStore and distributed to all Nodes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Keystores Cont...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In practice you will install a CA signed personal certificate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Application Servers, by default will use the certificates from NodeDefaultKeystores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Keystores are organized using ‘SSL Configurations’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CellDefaultSSLSettings and NodeDefaultSSLSettings are the default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WebServers use CMS keystores and Application Servers use IBMJCE based PKCS12 keystores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Requesting and installing SSL Personal Certificate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937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600" lang="en"/>
              <a:t>First create CSR (Certificate Signing Request) providing the ‘Common Name’ and other information</a:t>
            </a:r>
          </a:p>
          <a:p>
            <a:pPr rtl="0" lvl="0" indent="-3937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600" lang="en"/>
              <a:t>Submit CSR to a CA (certificate authority) and receive the personal certificate and signer certificate</a:t>
            </a:r>
          </a:p>
          <a:p>
            <a:pPr rtl="0" lvl="0" indent="-3937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600" lang="en"/>
              <a:t>‘Receive certificate from a certificate authority’</a:t>
            </a:r>
          </a:p>
          <a:p>
            <a:pPr rtl="0" lvl="0" indent="-3937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600" lang="en"/>
              <a:t>Ensure the singer certificate is added to the ‘trust store’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600"/>
          </a:p>
        </p:txBody>
      </p:sp>
      <p:pic>
        <p:nvPicPr>
          <p:cNvPr id="129" name="Shape 12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338785" x="0"/>
            <a:ext cy="1158429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Managing Certificate expiry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6" name="Shape 1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600200" x="457200"/>
            <a:ext cy="4701249" cx="843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Security Auditing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Reports auditable events to ensure integrity</a:t>
            </a:r>
          </a:p>
          <a:p>
            <a:pPr rtl="0" lvl="0" indent="0" marL="45720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sz="2400" lang="en"/>
              <a:t>Authentication</a:t>
            </a:r>
          </a:p>
          <a:p>
            <a:pPr rtl="0" lvl="0" indent="0" marL="45720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sz="2400" lang="en"/>
              <a:t>Authorization</a:t>
            </a:r>
          </a:p>
          <a:p>
            <a:pPr rtl="0" lvl="0" indent="0" marL="45720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sz="2400" lang="en"/>
              <a:t>Principal/Credential Mapping</a:t>
            </a:r>
          </a:p>
          <a:p>
            <a:pPr rtl="0" lvl="0" indent="0" marL="45720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sz="2400" lang="en"/>
              <a:t>Audit policy management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rPr sz="2400" lang="en"/>
              <a:t>Delegation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/>
              <a:t>Enabled using the check box ‘Enable Auditing’ under ‘Security -&gt; Security Auditing’ in WAS Admin Console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/>
              <a:t>New event filters in addition to the default ones can be configured at Security -&gt; Security Auditing -&gt; Event type filters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Security Overview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Three types: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	Administrative Security</a:t>
            </a:r>
          </a:p>
          <a:p>
            <a:pPr rtl="0" lvl="0" indent="457200">
              <a:spcBef>
                <a:spcPts val="0"/>
              </a:spcBef>
              <a:buNone/>
            </a:pPr>
            <a:r>
              <a:rPr lang="en"/>
              <a:t>Application Security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	Java 2 Security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1" name="Shape 3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774775" x="825225"/>
            <a:ext cy="3083225" cx="7280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Security Auditing Cont...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Audit records can be encrypted and/or digitally signed for protection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Audit Reader utility reads the binary audit log and produces HTML report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Audit reader utility can ONLY be invoked via wsadmin</a:t>
            </a:r>
          </a:p>
          <a:p>
            <a:pPr rtl="0" lvl="0">
              <a:spcBef>
                <a:spcPts val="0"/>
              </a:spcBef>
              <a:buNone/>
            </a:pPr>
            <a:r>
              <a:rPr lang="en" i="1"/>
              <a:t>AdminTask.binaryAuditLogReader</a:t>
            </a:r>
          </a:p>
          <a:p>
            <a:pPr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You can also view the Audit log file via a text editor, but can be difficult to read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Security Domains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Security configuration at multiple levels (i.e Cell, Application Server etc)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Cell level Security domain is the default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New security domains can be created with attributes such as ‘User registry’, ‘Java 2 security’ with different values</a:t>
            </a:r>
          </a:p>
          <a:p>
            <a:pPr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The new security domain can be assigned to Cluster, Server or Service Integration Bus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Security Domains Cont...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1" name="Shape 16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555750" x="457200"/>
            <a:ext cy="5302250" cx="822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Administrative Security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Controls access to Admin functions (such as logging on to Admin Console and wsadmin)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Administrative roles for defining access level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Fine grained access possible (you can configure to have access only to certain application servers)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Administrative security must be enabled to enable Application Security 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Enabling Administrative Security enables usage of SSL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Various Administrative roles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Monitor: View state of the environment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Configurator: Monitor + config changes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Operator: Monitor + start/stop processes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Administrator: Everything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iscadmins: Admin rights for managing users/groups in admin console ONLY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Deployer: Configure,start/stop applications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Admin Security Manager: Manage user/group/roles</a:t>
            </a:r>
          </a:p>
          <a:p>
            <a:pPr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Auditor: Configure Auditing subsystem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Application Security and Java 2 Security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064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800" lang="en"/>
              <a:t>Controls Application Level Security such as accessing certain parts of the application</a:t>
            </a:r>
          </a:p>
          <a:p>
            <a:pPr rtl="0" lvl="0" indent="-4064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800" lang="en"/>
              <a:t>Developer develops with ‘roles’ in mind </a:t>
            </a:r>
          </a:p>
          <a:p>
            <a:pPr rtl="0" lvl="0" indent="-4064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800" lang="en"/>
              <a:t>At deploy time, roles get mapped to groups or users by the Deployer</a:t>
            </a:r>
          </a:p>
          <a:p>
            <a:pPr rtl="0" lvl="0" indent="-4064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800" lang="en" i="1"/>
              <a:t>Security constraints</a:t>
            </a:r>
            <a:r>
              <a:rPr sz="2800" lang="en"/>
              <a:t> in deployment descriptors control access to servlets</a:t>
            </a:r>
          </a:p>
          <a:p>
            <a:pPr rtl="0" lvl="0" indent="-4064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800" lang="en" i="1"/>
              <a:t>Method permissions</a:t>
            </a:r>
            <a:r>
              <a:rPr sz="2800" lang="en"/>
              <a:t> in deployment descriptor control access to EJBs</a:t>
            </a:r>
          </a:p>
          <a:p>
            <a:pPr rtl="0" lvl="0" indent="-4064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800" lang="en"/>
              <a:t>Java 2 security restrict access to local resources such as files and Sockets using policy files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Authentication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Authentication is the first step in the security flow (followed by authorization)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Authentication mechanism defined in the Application deployment descriptor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Basic, Form based and certificate based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Basic authentication forces the user to enter username/password. Weak encoding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6" name="Shape 5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692162" x="1693137"/>
            <a:ext cy="1057275" cx="435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User Registries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Authentication process requires a user registry to validate username and password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Supported: Local OS (including Domain in Windows),Standalone LDAP, Custom, Federated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930225" x="1223950"/>
            <a:ext cy="2743200" cx="669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Configuring Security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You can use Security Configuration Wizard from Admin console or do it manually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You will need username/password for most types of repositories (ex: Standalone LDAP bind credentials)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Custom registries required the custom classes to be available to WAS when configuring</a:t>
            </a:r>
          </a:p>
          <a:p>
            <a:pPr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WAS provides com.ibm.websphere.security.FileRegistrySample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Configuring Security Cont..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447800" x="474900"/>
            <a:ext cy="5215599" cx="771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